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03/01/2019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03/01/2019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03/01/2019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03/01/2019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03/01/2019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03/01/2019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181100"/>
          </a:xfrm>
        </p:spPr>
        <p:txBody>
          <a:bodyPr/>
          <a:lstStyle/>
          <a:p>
            <a:pPr algn="ctr"/>
            <a:r>
              <a:rPr lang="en-US" b="1" dirty="0" smtClean="0"/>
              <a:t>Vision - ESO </a:t>
            </a:r>
            <a:r>
              <a:rPr lang="en-US" b="1" dirty="0"/>
              <a:t>Team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48500" y="1181100"/>
            <a:ext cx="5143500" cy="647700"/>
          </a:xfrm>
        </p:spPr>
        <p:txBody>
          <a:bodyPr/>
          <a:lstStyle/>
          <a:p>
            <a:r>
              <a:rPr lang="en-US" b="1" i="1" dirty="0" smtClean="0"/>
              <a:t>Enhanced Service Order </a:t>
            </a:r>
            <a:r>
              <a:rPr lang="en-US" b="1" i="1" dirty="0"/>
              <a:t>Product Team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04800" y="2641600"/>
            <a:ext cx="11684000" cy="3632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 smtClean="0"/>
              <a:t>Optimize the customer experience for service requests by delivering innovative solutions to enhance self-service options that increase customer loyalty and satisfaction.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49292515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41</TotalTime>
  <Words>31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Vapor Trail</vt:lpstr>
      <vt:lpstr>Vision - ESO Team 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Team Vison</dc:title>
  <dc:creator>Anoth, Bash</dc:creator>
  <cp:lastModifiedBy>Anoth, Bash</cp:lastModifiedBy>
  <cp:revision>5</cp:revision>
  <cp:lastPrinted>2019-03-01T15:31:34Z</cp:lastPrinted>
  <dcterms:created xsi:type="dcterms:W3CDTF">2019-03-01T15:07:01Z</dcterms:created>
  <dcterms:modified xsi:type="dcterms:W3CDTF">2019-03-01T15:48:57Z</dcterms:modified>
</cp:coreProperties>
</file>